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C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http://commonpurpose.org/media/2166/liverpo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 descr="Image result for ironbridge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 descr="Image result for ironbridge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539552" y="0"/>
            <a:ext cx="821537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6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Y5 Residential Visit 2017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755575" y="5842337"/>
            <a:ext cx="7704855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Liverpool / Port Sunlight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683568" y="332656"/>
            <a:ext cx="7643865" cy="6186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wear for the journey: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Comfortable clothing that is suitable for the weather. Please bear in mind that there will be a lot of walking, both during the day and at night.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 to be packed in a larger holdall: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Night clothes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 kit and towel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Underwear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Socks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Comfy shoes/trainers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Suitable day wear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bag for wet clothes/dirty washing etc...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 to be packed in a small rucksack: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pack of travel wipes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Packed lunch for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 (including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drink). Please pack plenty – children will be having their evening meal at 17:30.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Purse or wallet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bottle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 Cream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 ‘game’ / ‘book’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1000100" y="857232"/>
            <a:ext cx="7072362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 Wood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McGann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 Nightingale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1000100" y="2132856"/>
            <a:ext cx="7072362" cy="2879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8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lang="en-GB" sz="8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539552" y="188640"/>
            <a:ext cx="8001055" cy="64633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 28</a:t>
            </a:r>
            <a:r>
              <a:rPr lang="en-GB" sz="32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- 08:45: Children arrive in school, with a disposable packed lunch and overnight bag. Parents hand medicines and forms to Mr Wood and money to Miss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McGann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09:30: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Twiss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Green, by coach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- 10:30: Arrive at YHA Liverpool – Orientation / safety 	talk and settle into rooms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11:30: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 to the waterfront and eat packed lunch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12:30: Visit Maritime Museum / sketching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17:30: Evening meal at YHA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- 19:00: Heritage walk led by school staff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- 21:00: Hot chocolate and settle into bedrooms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- 21:30: Lights out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39552" y="188640"/>
            <a:ext cx="8001055" cy="5601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29</a:t>
            </a:r>
            <a:r>
              <a:rPr lang="en-GB" sz="32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- 08:45: Breakfast at YHA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- 09:30: Coach to Port Sunlight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- 10:00: Arrive at Port Sunlight for a day of activities designed to develop the children’s understanding of the importance of the north west of England during the Industrial Revolution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Char char="-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- 12:15: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Packed lunch provided by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YHA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Tx/>
              <a:buChar char="-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- 16:15: Return to YHA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17:30: Evening meal at YHA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- 19:00: Games / Learning activities in YHA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- 21:00: Hot chocolate and settle into bedrooms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- 21:30: Lights out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539552" y="188640"/>
            <a:ext cx="8208912" cy="27392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 30</a:t>
            </a:r>
            <a:r>
              <a:rPr lang="en-GB" sz="32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08:15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Breakfast at YHA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09:00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Coach to Home of Hospitality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09:30: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Workshops at Home of Hospitality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11:00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 for </a:t>
            </a:r>
            <a:r>
              <a:rPr lang="en-GB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Twiss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Green</a:t>
            </a: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12:00: Packed lunch (provided by YHA) 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Twiss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12:30 onwards: Feel free to collect your child!</a:t>
            </a: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95536" y="188640"/>
            <a:ext cx="8352928" cy="6678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Maximum of £5 in pound coins please. This should be kept in a purse/wallet (with name) and handed to Miss McGann on Wednesday morning.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Medicine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Any medicine should be given to Mr Wood on the morning of the trip, along with a completed medical form. Please check that medicine is in date and remember to collect it upon our return to school.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should not bring cameras, mobile phones, computer games, toys etc. They will be kept very busy!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Your child will need a packed lunch for the Wednesday.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95536" y="188640"/>
            <a:ext cx="8352928" cy="6678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Rooms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Bunk beds, 5/6 to a room. Children will find out on arrival.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Please discuss any individual needs with one of the members of staff (arrangements can be made to accommodate most needs)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en-GB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323528" y="1556791"/>
            <a:ext cx="8424935" cy="27392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contact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you need to contact us during the trip, the school’s mobile number is: 07486947308. Alternatively, during school hours, if you speak to a member of the office staff, they will be able to contact the appropriate member of staff directly.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538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staff5</dc:creator>
  <cp:lastModifiedBy>staff5</cp:lastModifiedBy>
  <cp:revision>3</cp:revision>
  <dcterms:modified xsi:type="dcterms:W3CDTF">2017-06-19T15:57:32Z</dcterms:modified>
</cp:coreProperties>
</file>